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图片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782060" y="-5994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8"/>
            <a:ext cx="12190095" cy="6856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58303" y="2002790"/>
            <a:ext cx="8873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 b="1">
                <a:solidFill>
                  <a:srgbClr val="0070C0"/>
                </a:solidFill>
              </a:rPr>
              <a:t>Presentation Title</a:t>
            </a:r>
            <a:endParaRPr lang="en-US" altLang="zh-CN" sz="6000" b="1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8303" y="3762375"/>
            <a:ext cx="88734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800">
                <a:solidFill>
                  <a:srgbClr val="0070C0"/>
                </a:solidFill>
              </a:rPr>
              <a:t>Name​</a:t>
            </a:r>
            <a:endParaRPr lang="en-US" altLang="zh-CN" sz="280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>
                <a:solidFill>
                  <a:srgbClr val="0070C0"/>
                </a:solidFill>
              </a:rPr>
              <a:t>Affiliation​</a:t>
            </a:r>
            <a:endParaRPr lang="en-US" altLang="zh-CN" sz="2800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WPS 演示</Application>
  <PresentationFormat>宽屏</PresentationFormat>
  <Paragraphs>5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Tracy</cp:lastModifiedBy>
  <cp:revision>155</cp:revision>
  <dcterms:created xsi:type="dcterms:W3CDTF">2019-06-19T02:08:00Z</dcterms:created>
  <dcterms:modified xsi:type="dcterms:W3CDTF">2025-07-21T09:30:30Z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E8AB8CB2C9D743C789188A7C0696B07F_11</vt:lpwstr>
  </property>
</Properties>
</file>